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3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r-Latn-RS" sz="4400" dirty="0">
                <a:solidFill>
                  <a:schemeClr val="tx1"/>
                </a:solidFill>
              </a:rPr>
              <a:t>Muzička kulturA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dirty="0">
                <a:solidFill>
                  <a:schemeClr val="tx1"/>
                </a:solidFill>
              </a:rPr>
              <a:t>08.05.2020.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14E3DB-7EEE-4E36-B8A8-8909CF4B9314}"/>
              </a:ext>
            </a:extLst>
          </p:cNvPr>
          <p:cNvSpPr txBox="1"/>
          <p:nvPr/>
        </p:nvSpPr>
        <p:spPr>
          <a:xfrm>
            <a:off x="1054100" y="889000"/>
            <a:ext cx="1021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4400" dirty="0"/>
              <a:t>Dobro došli na čas muzičke kulture.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4400" dirty="0"/>
              <a:t>Na današnjem času radimo novu pesmu.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4400" dirty="0"/>
              <a:t>Za ovaj čas nije ti potreban udžbenik, već samo slušalice, sveska i pribor za rad. </a:t>
            </a:r>
            <a:r>
              <a:rPr lang="sr-Latn-RS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95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ACFDC0-4BEC-47F8-884C-63318D17E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" y="520700"/>
            <a:ext cx="4410075" cy="1772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E0D017-7363-4490-985A-D5CC4A79F206}"/>
              </a:ext>
            </a:extLst>
          </p:cNvPr>
          <p:cNvSpPr txBox="1"/>
          <p:nvPr/>
        </p:nvSpPr>
        <p:spPr>
          <a:xfrm>
            <a:off x="5257800" y="723900"/>
            <a:ext cx="607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Pesma koju danas učimo zove se „Proleće je stiglo“.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Kada se pojavi simbol megafona na njega treba da klikneš i poslušaš pesmu.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Zamoli ukućane da budu tihi.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Ukoliko ne čuješ zamoli nekog starijeg da ti pomogne.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/>
              <a:t>Slušaj pažljivo! </a:t>
            </a:r>
            <a:r>
              <a:rPr lang="sr-Latn-R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93DD6-3DEB-4FBB-B7CE-301980A5F970}"/>
              </a:ext>
            </a:extLst>
          </p:cNvPr>
          <p:cNvCxnSpPr/>
          <p:nvPr/>
        </p:nvCxnSpPr>
        <p:spPr>
          <a:xfrm flipV="1">
            <a:off x="4013200" y="1866900"/>
            <a:ext cx="4775200" cy="17780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rolece cela pesma">
            <a:hlinkClick r:id="" action="ppaction://media"/>
            <a:extLst>
              <a:ext uri="{FF2B5EF4-FFF2-40B4-BE49-F238E27FC236}">
                <a16:creationId xmlns:a16="http://schemas.microsoft.com/office/drawing/2014/main" id="{CD71124C-9B76-46AD-8466-238601491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750" y="3556000"/>
            <a:ext cx="609600" cy="609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051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334C1B-A44D-42AD-AABF-C41497C93D91}"/>
              </a:ext>
            </a:extLst>
          </p:cNvPr>
          <p:cNvSpPr txBox="1"/>
          <p:nvPr/>
        </p:nvSpPr>
        <p:spPr>
          <a:xfrm>
            <a:off x="711200" y="615434"/>
            <a:ext cx="10299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Hajde sada da pročitamo tekst ove pesme.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algn="ctr"/>
            <a:r>
              <a:rPr lang="sr-Latn-RS" b="1" dirty="0">
                <a:solidFill>
                  <a:srgbClr val="002060"/>
                </a:solidFill>
              </a:rPr>
              <a:t>Proleće je stiglo</a:t>
            </a:r>
          </a:p>
          <a:p>
            <a:pPr algn="ctr"/>
            <a:endParaRPr lang="sr-Latn-RS" b="1" dirty="0">
              <a:solidFill>
                <a:srgbClr val="002060"/>
              </a:solidFill>
            </a:endParaRP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Slušao sam jedno jutro ptičicu,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proleću je ispevala pesmicu.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Ćiju, ćiju, ćiju, ćiju, ćiju-ći,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Ćiju, ćiju, ćiju, ćiju, ćiju-ći.</a:t>
            </a:r>
          </a:p>
          <a:p>
            <a:pPr algn="ctr"/>
            <a:endParaRPr lang="sr-Latn-RS" dirty="0">
              <a:solidFill>
                <a:srgbClr val="002060"/>
              </a:solidFill>
            </a:endParaRP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Na livadi belo stado laduje,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A pastirče proleću se raduje.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Tra, la, la, la, tra, la, la, la,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Tra, la, la, la, tra, la, la, la.</a:t>
            </a:r>
          </a:p>
          <a:p>
            <a:pPr algn="ctr"/>
            <a:endParaRPr lang="sr-Latn-RS" dirty="0">
              <a:solidFill>
                <a:srgbClr val="002060"/>
              </a:solidFill>
            </a:endParaRP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A u bari sve žabice krekeću,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Raduju se i krekeću proleću.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Kreke, ke-ke, kreke, ke-ke, kreke-ke,</a:t>
            </a:r>
          </a:p>
          <a:p>
            <a:pPr algn="ctr"/>
            <a:r>
              <a:rPr lang="sr-Latn-RS" dirty="0">
                <a:solidFill>
                  <a:srgbClr val="002060"/>
                </a:solidFill>
              </a:rPr>
              <a:t>Kreke, ke-ke, kreke, ke-ke, kreke-ke.</a:t>
            </a:r>
          </a:p>
          <a:p>
            <a:pPr algn="ctr"/>
            <a:endParaRPr lang="sr-Latn-RS" dirty="0"/>
          </a:p>
          <a:p>
            <a:pPr algn="ctr"/>
            <a:endParaRPr lang="sr-Latn-RS" dirty="0"/>
          </a:p>
          <a:p>
            <a:pPr algn="ctr"/>
            <a:endParaRPr lang="sr-Latn-RS" dirty="0"/>
          </a:p>
          <a:p>
            <a:pPr algn="ctr"/>
            <a:endParaRPr lang="sr-Latn-RS" dirty="0"/>
          </a:p>
          <a:p>
            <a:pPr algn="ctr"/>
            <a:endParaRPr lang="sr-Latn-R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4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85002E-9D24-444C-A9A0-239BB52766D0}"/>
              </a:ext>
            </a:extLst>
          </p:cNvPr>
          <p:cNvSpPr txBox="1"/>
          <p:nvPr/>
        </p:nvSpPr>
        <p:spPr>
          <a:xfrm>
            <a:off x="952500" y="1161534"/>
            <a:ext cx="993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Tvoj prvi zadatak jeste da ponovo pustiš pesmu i otpevaš je nekoliko puta. </a:t>
            </a:r>
            <a:r>
              <a:rPr lang="sr-Latn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36E67-F194-4956-BEA6-2D750605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88" y="1151964"/>
            <a:ext cx="4554071" cy="4554071"/>
          </a:xfrm>
          <a:prstGeom prst="rect">
            <a:avLst/>
          </a:prstGeom>
        </p:spPr>
      </p:pic>
      <p:pic>
        <p:nvPicPr>
          <p:cNvPr id="7" name="Prolece cela pesma">
            <a:hlinkClick r:id="" action="ppaction://media"/>
            <a:extLst>
              <a:ext uri="{FF2B5EF4-FFF2-40B4-BE49-F238E27FC236}">
                <a16:creationId xmlns:a16="http://schemas.microsoft.com/office/drawing/2014/main" id="{00174E34-347D-461D-B1E0-45A806064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9743" y="2678649"/>
            <a:ext cx="609600" cy="6096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35A9AE-C603-47ED-8C76-00A5FF932CC5}"/>
              </a:ext>
            </a:extLst>
          </p:cNvPr>
          <p:cNvCxnSpPr/>
          <p:nvPr/>
        </p:nvCxnSpPr>
        <p:spPr>
          <a:xfrm>
            <a:off x="5067300" y="1530866"/>
            <a:ext cx="1282700" cy="111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B5197-45A8-4191-94F5-264D2BEEF241}"/>
              </a:ext>
            </a:extLst>
          </p:cNvPr>
          <p:cNvSpPr txBox="1"/>
          <p:nvPr/>
        </p:nvSpPr>
        <p:spPr>
          <a:xfrm>
            <a:off x="749300" y="673100"/>
            <a:ext cx="1057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Za domaći zadatak imaš da osmisliš sam tekst pesme.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Kao što vidiš u pesmi se pojavljuju </a:t>
            </a:r>
            <a:r>
              <a:rPr lang="sr-Latn-RS" dirty="0">
                <a:solidFill>
                  <a:srgbClr val="0070C0"/>
                </a:solidFill>
              </a:rPr>
              <a:t>ptica</a:t>
            </a:r>
            <a:r>
              <a:rPr lang="sr-Latn-RS" dirty="0"/>
              <a:t> koja se oglašava sa </a:t>
            </a:r>
            <a:r>
              <a:rPr lang="sr-Latn-RS" dirty="0">
                <a:solidFill>
                  <a:srgbClr val="0070C0"/>
                </a:solidFill>
              </a:rPr>
              <a:t>ćiju</a:t>
            </a:r>
            <a:r>
              <a:rPr lang="sr-Latn-RS" dirty="0"/>
              <a:t>, </a:t>
            </a:r>
            <a:r>
              <a:rPr lang="sr-Latn-RS" dirty="0">
                <a:solidFill>
                  <a:srgbClr val="0070C0"/>
                </a:solidFill>
              </a:rPr>
              <a:t>čovek</a:t>
            </a:r>
            <a:r>
              <a:rPr lang="sr-Latn-RS" dirty="0"/>
              <a:t> koji peva </a:t>
            </a:r>
            <a:r>
              <a:rPr lang="sr-Latn-RS" dirty="0">
                <a:solidFill>
                  <a:srgbClr val="0070C0"/>
                </a:solidFill>
              </a:rPr>
              <a:t>trala la</a:t>
            </a:r>
            <a:r>
              <a:rPr lang="sr-Latn-RS" dirty="0"/>
              <a:t> i </a:t>
            </a:r>
            <a:r>
              <a:rPr lang="sr-Latn-RS" dirty="0">
                <a:solidFill>
                  <a:srgbClr val="0070C0"/>
                </a:solidFill>
              </a:rPr>
              <a:t>žabe</a:t>
            </a:r>
            <a:r>
              <a:rPr lang="sr-Latn-RS" dirty="0"/>
              <a:t> koje se oglašavaju kreketanjem odnosno </a:t>
            </a:r>
            <a:r>
              <a:rPr lang="sr-Latn-RS" dirty="0">
                <a:solidFill>
                  <a:srgbClr val="0070C0"/>
                </a:solidFill>
              </a:rPr>
              <a:t>kreke-ke</a:t>
            </a:r>
            <a:r>
              <a:rPr lang="sr-Latn-R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Treba da se prisetiš različitih životinja ali i načina njihovog oglašavanja.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Pogledaj kako to treba da izgleda.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6C82F-9A62-42FC-8751-3428919C7EF3}"/>
              </a:ext>
            </a:extLst>
          </p:cNvPr>
          <p:cNvSpPr txBox="1"/>
          <p:nvPr/>
        </p:nvSpPr>
        <p:spPr>
          <a:xfrm>
            <a:off x="965200" y="24511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Slušao sam jedno jutro  ___________________,</a:t>
            </a:r>
          </a:p>
          <a:p>
            <a:r>
              <a:rPr lang="sr-Latn-RS" dirty="0"/>
              <a:t>Proleću je_______________ pesmicu.</a:t>
            </a:r>
          </a:p>
          <a:p>
            <a:r>
              <a:rPr lang="sr-Latn-RS" dirty="0"/>
              <a:t>_________________________________________,</a:t>
            </a:r>
          </a:p>
          <a:p>
            <a:r>
              <a:rPr lang="sr-Latn-RS" dirty="0"/>
              <a:t>_________________________________________.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FCA56-6D88-460F-9B89-8B0BCED2D169}"/>
              </a:ext>
            </a:extLst>
          </p:cNvPr>
          <p:cNvSpPr txBox="1"/>
          <p:nvPr/>
        </p:nvSpPr>
        <p:spPr>
          <a:xfrm>
            <a:off x="6515100" y="2362200"/>
            <a:ext cx="471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Treba da dopuniš prazna polja.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Hajde da pogledate primer koji </a:t>
            </a:r>
            <a:r>
              <a:rPr lang="sr-Latn-RS"/>
              <a:t>sam osmislila.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6FDDA-311B-43F1-8B51-7D936D7238C0}"/>
              </a:ext>
            </a:extLst>
          </p:cNvPr>
          <p:cNvSpPr txBox="1"/>
          <p:nvPr/>
        </p:nvSpPr>
        <p:spPr>
          <a:xfrm>
            <a:off x="1155700" y="4152900"/>
            <a:ext cx="904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Slušao sam jedno jutro </a:t>
            </a:r>
            <a:r>
              <a:rPr lang="sr-Latn-RS" u="sng" dirty="0">
                <a:solidFill>
                  <a:srgbClr val="0070C0"/>
                </a:solidFill>
              </a:rPr>
              <a:t>mačkicu</a:t>
            </a:r>
            <a:r>
              <a:rPr lang="sr-Latn-RS" dirty="0"/>
              <a:t>,</a:t>
            </a:r>
          </a:p>
          <a:p>
            <a:r>
              <a:rPr lang="sr-Latn-RS" dirty="0"/>
              <a:t>Proleću je </a:t>
            </a:r>
            <a:r>
              <a:rPr lang="sr-Latn-RS" u="sng" dirty="0">
                <a:solidFill>
                  <a:srgbClr val="0070C0"/>
                </a:solidFill>
              </a:rPr>
              <a:t>izmjaukala</a:t>
            </a:r>
            <a:r>
              <a:rPr lang="sr-Latn-RS" dirty="0"/>
              <a:t> pesmicu.</a:t>
            </a:r>
          </a:p>
          <a:p>
            <a:r>
              <a:rPr lang="sr-Latn-RS" u="sng" dirty="0">
                <a:solidFill>
                  <a:srgbClr val="0070C0"/>
                </a:solidFill>
              </a:rPr>
              <a:t>Mau, mau, mau, mau, mau-ma,</a:t>
            </a:r>
          </a:p>
          <a:p>
            <a:r>
              <a:rPr lang="sr-Latn-RS" u="sng" dirty="0">
                <a:solidFill>
                  <a:srgbClr val="0070C0"/>
                </a:solidFill>
              </a:rPr>
              <a:t>Mau, mau, mau, mau, mau-ma</a:t>
            </a:r>
            <a:r>
              <a:rPr lang="sr-Latn-RS" u="sng" dirty="0"/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4B3BD-1D6D-4E71-8222-452653CF7409}"/>
              </a:ext>
            </a:extLst>
          </p:cNvPr>
          <p:cNvSpPr txBox="1"/>
          <p:nvPr/>
        </p:nvSpPr>
        <p:spPr>
          <a:xfrm>
            <a:off x="5676900" y="4152899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To treba da napišeš u svesku, snimiš uz pomoć muzike i pošalješ. </a:t>
            </a:r>
            <a:r>
              <a:rPr lang="sr-Latn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49C2E5-4807-45DF-87DC-71B2DD72E732}"/>
              </a:ext>
            </a:extLst>
          </p:cNvPr>
          <p:cNvCxnSpPr/>
          <p:nvPr/>
        </p:nvCxnSpPr>
        <p:spPr>
          <a:xfrm>
            <a:off x="7239000" y="4799230"/>
            <a:ext cx="1117600" cy="547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nstrumental prolece">
            <a:hlinkClick r:id="" action="ppaction://media"/>
            <a:extLst>
              <a:ext uri="{FF2B5EF4-FFF2-40B4-BE49-F238E27FC236}">
                <a16:creationId xmlns:a16="http://schemas.microsoft.com/office/drawing/2014/main" id="{BAD09771-96B8-4EF8-BBB3-3E4D05E28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2950" y="5300701"/>
            <a:ext cx="609600" cy="609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204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2F1D29-3950-4389-BFE5-117F3FAE8872}"/>
              </a:ext>
            </a:extLst>
          </p:cNvPr>
          <p:cNvSpPr txBox="1"/>
          <p:nvPr/>
        </p:nvSpPr>
        <p:spPr>
          <a:xfrm>
            <a:off x="981635" y="1183341"/>
            <a:ext cx="7785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dirty="0"/>
              <a:t>Hvala na pažnji!!! </a:t>
            </a:r>
            <a:r>
              <a:rPr lang="sr-Latn-RS" sz="4800" dirty="0">
                <a:sym typeface="Wingdings" panose="05000000000000000000" pitchFamily="2" charset="2"/>
              </a:rPr>
              <a:t> </a:t>
            </a:r>
          </a:p>
          <a:p>
            <a:endParaRPr lang="sr-Latn-RS" sz="4800" dirty="0">
              <a:sym typeface="Wingdings" panose="05000000000000000000" pitchFamily="2" charset="2"/>
            </a:endParaRPr>
          </a:p>
          <a:p>
            <a:r>
              <a:rPr lang="sr-Latn-RS" sz="4800" dirty="0">
                <a:sym typeface="Wingdings" panose="05000000000000000000" pitchFamily="2" charset="2"/>
              </a:rPr>
              <a:t>Ivana Milinković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856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{CCD287E8-8B00-48E3-9D5C-A6ED29347B16}tf56219246</Template>
  <TotalTime>0</TotalTime>
  <Words>353</Words>
  <Application>Microsoft Office PowerPoint</Application>
  <PresentationFormat>Widescreen</PresentationFormat>
  <Paragraphs>51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Light</vt:lpstr>
      <vt:lpstr>Garamond</vt:lpstr>
      <vt:lpstr>SavonVTI</vt:lpstr>
      <vt:lpstr>Muzička kulturA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2020-05-07T16:13:05Z</dcterms:created>
  <dcterms:modified xsi:type="dcterms:W3CDTF">2020-05-07T16:47:41Z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